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media/image12.jpg" ContentType="image/png"/>
  <Override PartName="/ppt/media/image17.jpg" ContentType="image/png"/>
  <Override PartName="/ppt/media/image21.jpg" ContentType="image/png"/>
  <Override PartName="/ppt/media/image22.jpg" ContentType="image/png"/>
  <Override PartName="/ppt/media/image23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58" r:id="rId4"/>
    <p:sldId id="259" r:id="rId5"/>
    <p:sldId id="260" r:id="rId6"/>
    <p:sldId id="278" r:id="rId7"/>
    <p:sldId id="283" r:id="rId8"/>
    <p:sldId id="268" r:id="rId9"/>
    <p:sldId id="280" r:id="rId10"/>
    <p:sldId id="270" r:id="rId11"/>
    <p:sldId id="271" r:id="rId12"/>
    <p:sldId id="272" r:id="rId13"/>
    <p:sldId id="261" r:id="rId14"/>
    <p:sldId id="282" r:id="rId15"/>
    <p:sldId id="281" r:id="rId16"/>
    <p:sldId id="274" r:id="rId17"/>
    <p:sldId id="275" r:id="rId18"/>
    <p:sldId id="276" r:id="rId19"/>
    <p:sldId id="273" r:id="rId20"/>
    <p:sldId id="269" r:id="rId21"/>
    <p:sldId id="265" r:id="rId22"/>
    <p:sldId id="277" r:id="rId23"/>
    <p:sldId id="262" r:id="rId24"/>
    <p:sldId id="279" r:id="rId25"/>
    <p:sldId id="264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3" d="100"/>
          <a:sy n="73" d="100"/>
        </p:scale>
        <p:origin x="61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1D8ED1-49DA-4C3B-9689-48CE635C6FA8}" type="datetimeFigureOut">
              <a:rPr lang="en-US" smtClean="0"/>
              <a:t>6/18/2020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F14046-FDF4-491A-AE70-9E32F7174E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0539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FE2EE8-92E6-4487-8C94-CD0C156336E4}" type="datetime1">
              <a:rPr lang="en-US" smtClean="0"/>
              <a:t>6/18/2020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065EB-1167-4782-A2E9-6D6D01F3B3CC}" type="datetime1">
              <a:rPr lang="en-US" smtClean="0"/>
              <a:t>6/18/2020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6CC0F-A8FB-495F-881A-799E1BAABAF9}" type="datetime1">
              <a:rPr lang="en-US" smtClean="0"/>
              <a:t>6/18/2020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7ACF7-5185-43C4-B768-AD8C2E433996}" type="datetime1">
              <a:rPr lang="en-US" smtClean="0"/>
              <a:t>6/18/2020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349D6-A636-4AC1-85C3-EA446BE9D5CB}" type="datetime1">
              <a:rPr lang="en-US" smtClean="0"/>
              <a:t>6/18/2020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402E5-9801-41E7-A98D-A8E4AB734EDC}" type="datetime1">
              <a:rPr lang="en-US" smtClean="0"/>
              <a:t>6/18/2020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E94E3-8521-4848-8571-274E9A2D7782}" type="datetime1">
              <a:rPr lang="en-US" smtClean="0"/>
              <a:t>6/18/2020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E5DC7-4A5C-4244-BFA8-BD19AC106B81}" type="datetime1">
              <a:rPr lang="en-US" smtClean="0"/>
              <a:t>6/18/2020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0C1C8-1589-42FF-806C-29141B4D3121}" type="datetime1">
              <a:rPr lang="en-US" smtClean="0"/>
              <a:t>6/18/2020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B89A0-79AB-4E4D-A3D3-CEB020BDBB40}" type="datetime1">
              <a:rPr lang="en-US" smtClean="0"/>
              <a:t>6/18/2020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2FFC6-D2B9-4DA0-8746-98E731B628E9}" type="datetime1">
              <a:rPr lang="en-US" smtClean="0"/>
              <a:t>6/18/2020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E5601C-0974-4681-807C-A4D6D4D88657}" type="datetime1">
              <a:rPr lang="en-US" smtClean="0"/>
              <a:t>6/18/2020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58767-9094-47F4-9EB7-66F59FBEDA67}" type="datetime1">
              <a:rPr lang="en-US" smtClean="0"/>
              <a:t>6/18/2020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08118-2E24-4A06-B55D-0B7AA2105840}" type="datetime1">
              <a:rPr lang="en-US" smtClean="0"/>
              <a:t>6/18/2020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4158C-6EC1-4B66-B2B3-4DB2AF591B19}" type="datetime1">
              <a:rPr lang="en-US" smtClean="0"/>
              <a:t>6/18/2020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57C15-8E85-4312-82B8-FE0237A4858B}" type="datetime1">
              <a:rPr lang="en-US" smtClean="0"/>
              <a:t>6/18/2020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157"/>
            <a:ext cx="2356674" cy="6853096"/>
            <a:chOff x="6627813" y="195610"/>
            <a:chExt cx="1952625" cy="5678141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5610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3A9AB2-A43D-47B4-B104-60A747B7B0F9}" type="datetime1">
              <a:rPr lang="en-US" smtClean="0"/>
              <a:t>6/18/2020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2">
              <a:lumMod val="7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Indian Student Association -NWMSU</a:t>
            </a:r>
            <a:endParaRPr lang="en-US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Team - 04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2972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Events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>
          <a:xfrm>
            <a:off x="2589212" y="1633192"/>
            <a:ext cx="4313864" cy="3777622"/>
          </a:xfrm>
        </p:spPr>
        <p:txBody>
          <a:bodyPr/>
          <a:lstStyle/>
          <a:p>
            <a:r>
              <a:rPr lang="en-US" dirty="0" smtClean="0"/>
              <a:t>Past events will include data about events successfully hosted by team ISA.</a:t>
            </a:r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dirty="0" err="1" smtClean="0">
                <a:solidFill>
                  <a:schemeClr val="tx1"/>
                </a:solidFill>
              </a:rPr>
              <a:t>Bhavya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8114" y="2567152"/>
            <a:ext cx="3920446" cy="3454825"/>
          </a:xfrm>
          <a:prstGeom prst="rect">
            <a:avLst/>
          </a:prstGeom>
        </p:spPr>
      </p:pic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>
          <a:xfrm>
            <a:off x="7190747" y="1633192"/>
            <a:ext cx="4313864" cy="3777622"/>
          </a:xfrm>
        </p:spPr>
        <p:txBody>
          <a:bodyPr/>
          <a:lstStyle/>
          <a:p>
            <a:r>
              <a:rPr lang="en-US" dirty="0"/>
              <a:t>Upcoming </a:t>
            </a:r>
            <a:r>
              <a:rPr lang="en-US" dirty="0" smtClean="0"/>
              <a:t>events will include data about events about to be hosted by team ISA.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4199" y="2567152"/>
            <a:ext cx="3903889" cy="34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88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259873"/>
            <a:ext cx="3432765" cy="3716667"/>
          </a:xfrm>
        </p:spPr>
        <p:txBody>
          <a:bodyPr>
            <a:normAutofit/>
          </a:bodyPr>
          <a:lstStyle/>
          <a:p>
            <a:r>
              <a:rPr lang="en-US" dirty="0" smtClean="0"/>
              <a:t>Pre </a:t>
            </a:r>
            <a:r>
              <a:rPr lang="en-US" dirty="0"/>
              <a:t>a</a:t>
            </a:r>
            <a:r>
              <a:rPr lang="en-US" dirty="0" smtClean="0"/>
              <a:t>rrival checklist are the tasks to be completed prior to arrival.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Post arrival checklist are the tasks to be completed post arrival.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1977" y="1846221"/>
            <a:ext cx="5482636" cy="4241070"/>
          </a:xfrm>
        </p:spPr>
      </p:pic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dirty="0" err="1">
                <a:solidFill>
                  <a:schemeClr val="tx1"/>
                </a:solidFill>
              </a:rPr>
              <a:t>Bhavya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0009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79861" y="1972491"/>
            <a:ext cx="3564725" cy="3795042"/>
          </a:xfrm>
        </p:spPr>
        <p:txBody>
          <a:bodyPr/>
          <a:lstStyle/>
          <a:p>
            <a:r>
              <a:rPr lang="en-US" dirty="0" smtClean="0"/>
              <a:t>Contact us, helps the users with contact info of the team.</a:t>
            </a:r>
          </a:p>
          <a:p>
            <a:endParaRPr lang="en-US" dirty="0"/>
          </a:p>
          <a:p>
            <a:r>
              <a:rPr lang="en-US" dirty="0" smtClean="0"/>
              <a:t>Alumni page helps the users with contact info of the earlier team.</a:t>
            </a:r>
          </a:p>
          <a:p>
            <a:endParaRPr lang="en-US" dirty="0"/>
          </a:p>
          <a:p>
            <a:r>
              <a:rPr lang="en-US" dirty="0" smtClean="0"/>
              <a:t>FAQ is used to answer common questions.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4586" y="1009214"/>
            <a:ext cx="4305699" cy="2648384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9463" y="3294308"/>
            <a:ext cx="5731650" cy="3224053"/>
          </a:xfrm>
          <a:prstGeom prst="rect">
            <a:avLst/>
          </a:prstGeom>
        </p:spPr>
      </p:pic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dirty="0" err="1">
                <a:solidFill>
                  <a:schemeClr val="tx1"/>
                </a:solidFill>
              </a:rPr>
              <a:t>Bhavya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6761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Login/ Signup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068285"/>
            <a:ext cx="4313864" cy="3777622"/>
          </a:xfrm>
        </p:spPr>
        <p:txBody>
          <a:bodyPr/>
          <a:lstStyle/>
          <a:p>
            <a:r>
              <a:rPr lang="en-US" dirty="0" smtClean="0"/>
              <a:t>Login, lets a user to login to the application.</a:t>
            </a:r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10" name="Content Placeholder 9"/>
          <p:cNvSpPr>
            <a:spLocks noGrp="1"/>
          </p:cNvSpPr>
          <p:nvPr>
            <p:ph sz="half" idx="2"/>
          </p:nvPr>
        </p:nvSpPr>
        <p:spPr>
          <a:xfrm>
            <a:off x="7190747" y="2068285"/>
            <a:ext cx="4313864" cy="3777622"/>
          </a:xfrm>
        </p:spPr>
        <p:txBody>
          <a:bodyPr/>
          <a:lstStyle/>
          <a:p>
            <a:r>
              <a:rPr lang="en-US" dirty="0" smtClean="0"/>
              <a:t>Sign-up, lets the users to register with the application.</a:t>
            </a:r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dirty="0" smtClean="0">
                <a:solidFill>
                  <a:schemeClr val="tx1"/>
                </a:solidFill>
              </a:rPr>
              <a:t>Bhavya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9212" y="2723311"/>
            <a:ext cx="3473597" cy="329866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4077" y="2723312"/>
            <a:ext cx="3593408" cy="3187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672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Post login functionalities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2316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1846220"/>
            <a:ext cx="4313864" cy="377762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Become a member</a:t>
            </a:r>
          </a:p>
          <a:p>
            <a:endParaRPr lang="en-US" dirty="0"/>
          </a:p>
          <a:p>
            <a:r>
              <a:rPr lang="en-US" dirty="0" smtClean="0"/>
              <a:t>Request pickup</a:t>
            </a:r>
          </a:p>
          <a:p>
            <a:endParaRPr lang="en-US" dirty="0"/>
          </a:p>
          <a:p>
            <a:r>
              <a:rPr lang="en-US" dirty="0" smtClean="0"/>
              <a:t>Request temporary accommodation</a:t>
            </a:r>
          </a:p>
          <a:p>
            <a:endParaRPr lang="en-US" dirty="0"/>
          </a:p>
          <a:p>
            <a:r>
              <a:rPr lang="en-US" dirty="0" smtClean="0"/>
              <a:t>Pre &amp; Post arrival checklist</a:t>
            </a:r>
          </a:p>
          <a:p>
            <a:endParaRPr lang="en-US" dirty="0"/>
          </a:p>
          <a:p>
            <a:r>
              <a:rPr lang="en-US" dirty="0" smtClean="0"/>
              <a:t>Volunteer services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9779" y="1152907"/>
            <a:ext cx="4912664" cy="4842943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dirty="0" err="1">
                <a:solidFill>
                  <a:schemeClr val="tx1"/>
                </a:solidFill>
              </a:rPr>
              <a:t>Jyothsna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2008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4" y="793929"/>
            <a:ext cx="8911687" cy="1280890"/>
          </a:xfrm>
        </p:spPr>
        <p:txBody>
          <a:bodyPr/>
          <a:lstStyle/>
          <a:p>
            <a:r>
              <a:rPr lang="en-US" dirty="0" smtClean="0"/>
              <a:t>Services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1825396"/>
            <a:ext cx="4313864" cy="3777622"/>
          </a:xfrm>
        </p:spPr>
        <p:txBody>
          <a:bodyPr/>
          <a:lstStyle/>
          <a:p>
            <a:r>
              <a:rPr lang="en-US" dirty="0" smtClean="0"/>
              <a:t>Membership form will be used to request an ISA membership 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0747" y="2765587"/>
            <a:ext cx="4313238" cy="2304641"/>
          </a:xfrm>
          <a:prstGeom prst="rect">
            <a:avLst/>
          </a:prstGeom>
        </p:spPr>
      </p:pic>
      <p:sp>
        <p:nvSpPr>
          <p:cNvPr id="10" name="Content Placeholder 9"/>
          <p:cNvSpPr>
            <a:spLocks noGrp="1"/>
          </p:cNvSpPr>
          <p:nvPr>
            <p:ph sz="half" idx="2"/>
          </p:nvPr>
        </p:nvSpPr>
        <p:spPr>
          <a:xfrm>
            <a:off x="7190747" y="1825396"/>
            <a:ext cx="4313864" cy="3777622"/>
          </a:xfrm>
        </p:spPr>
        <p:txBody>
          <a:bodyPr/>
          <a:lstStyle/>
          <a:p>
            <a:r>
              <a:rPr lang="en-US" dirty="0"/>
              <a:t>Pickup </a:t>
            </a:r>
            <a:r>
              <a:rPr lang="en-US" dirty="0" smtClean="0"/>
              <a:t>form will be used to request an airport/ any other car pooling request.</a:t>
            </a:r>
            <a:endParaRPr lang="en-US" dirty="0"/>
          </a:p>
          <a:p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9212" y="2765587"/>
            <a:ext cx="4142289" cy="2304641"/>
          </a:xfrm>
          <a:prstGeom prst="rect">
            <a:avLst/>
          </a:prstGeom>
        </p:spPr>
      </p:pic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dirty="0" err="1">
                <a:solidFill>
                  <a:schemeClr val="tx1"/>
                </a:solidFill>
              </a:rPr>
              <a:t>Jyothsna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0265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3384" y="783773"/>
            <a:ext cx="8931228" cy="1304109"/>
          </a:xfrm>
        </p:spPr>
        <p:txBody>
          <a:bodyPr/>
          <a:lstStyle/>
          <a:p>
            <a:r>
              <a:rPr lang="en-US" dirty="0" smtClean="0"/>
              <a:t>Services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73384" y="1842373"/>
            <a:ext cx="4313864" cy="3777622"/>
          </a:xfrm>
        </p:spPr>
        <p:txBody>
          <a:bodyPr/>
          <a:lstStyle/>
          <a:p>
            <a:r>
              <a:rPr lang="en-US" dirty="0" smtClean="0"/>
              <a:t>Temporary accommodation form will be used for requesting a temporary accommodation.  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2554" y="2821569"/>
            <a:ext cx="4103572" cy="2282612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>
          <a:xfrm>
            <a:off x="7190748" y="1842373"/>
            <a:ext cx="4313864" cy="3777622"/>
          </a:xfrm>
        </p:spPr>
        <p:txBody>
          <a:bodyPr/>
          <a:lstStyle/>
          <a:p>
            <a:r>
              <a:rPr lang="en-US" dirty="0"/>
              <a:t>Volunteer form </a:t>
            </a:r>
            <a:r>
              <a:rPr lang="en-US" dirty="0" smtClean="0"/>
              <a:t>is for volunteers that would want to help ISA team as per their interest.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5800" y="2821569"/>
            <a:ext cx="4137276" cy="2282612"/>
          </a:xfrm>
          <a:prstGeom prst="rect">
            <a:avLst/>
          </a:prstGeom>
        </p:spPr>
      </p:pic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dirty="0" err="1">
                <a:solidFill>
                  <a:schemeClr val="tx1"/>
                </a:solidFill>
              </a:rPr>
              <a:t>Jyothsna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8067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Admin 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29585"/>
            <a:ext cx="3145382" cy="3781637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150000"/>
              </a:lnSpc>
            </a:pPr>
            <a:r>
              <a:rPr lang="en-US" dirty="0" smtClean="0"/>
              <a:t>An admin will be able to manage events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Admins will be able to view student requests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 smtClean="0"/>
              <a:t>Admins can edit the help page.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Admin will be able to perform CRUD operations on forum page.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4594" y="2133600"/>
            <a:ext cx="2698655" cy="3777622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7665" y="2133601"/>
            <a:ext cx="3153252" cy="3777622"/>
          </a:xfrm>
          <a:prstGeom prst="rect">
            <a:avLst/>
          </a:prstGeom>
        </p:spPr>
      </p:pic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dirty="0" smtClean="0">
                <a:solidFill>
                  <a:schemeClr val="tx1"/>
                </a:solidFill>
              </a:rPr>
              <a:t>Bharat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8973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29586"/>
            <a:ext cx="3522171" cy="3781636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200000"/>
              </a:lnSpc>
            </a:pPr>
            <a:r>
              <a:rPr lang="en-US" dirty="0" smtClean="0"/>
              <a:t>Chat box is a 24/7 feature to send messages to team ISA</a:t>
            </a:r>
            <a:endParaRPr lang="en-US" dirty="0"/>
          </a:p>
          <a:p>
            <a:pPr>
              <a:lnSpc>
                <a:spcPct val="200000"/>
              </a:lnSpc>
            </a:pPr>
            <a:r>
              <a:rPr lang="en-US" dirty="0" smtClean="0"/>
              <a:t>Forum page will be used to add posts on some topic for better reach.</a:t>
            </a:r>
          </a:p>
          <a:p>
            <a:pPr>
              <a:lnSpc>
                <a:spcPct val="200000"/>
              </a:lnSpc>
            </a:pPr>
            <a:r>
              <a:rPr lang="en-US" dirty="0" smtClean="0"/>
              <a:t>Notifications will be sent to users over email.</a:t>
            </a:r>
            <a:endParaRPr lang="en-US" dirty="0"/>
          </a:p>
          <a:p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1383" y="1905000"/>
            <a:ext cx="2431723" cy="4006222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8835" y="1905000"/>
            <a:ext cx="2821791" cy="4006222"/>
          </a:xfrm>
          <a:prstGeom prst="rect">
            <a:avLst/>
          </a:prstGeom>
        </p:spPr>
      </p:pic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Bharat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48067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Team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925" y="1447794"/>
            <a:ext cx="2354581" cy="189629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5143" y="1447795"/>
            <a:ext cx="2338251" cy="189629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1536" y="1447794"/>
            <a:ext cx="2406498" cy="189629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924" y="4002310"/>
            <a:ext cx="2354581" cy="205885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5143" y="4002310"/>
            <a:ext cx="2338251" cy="205885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1536" y="4002310"/>
            <a:ext cx="2406498" cy="205885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flipH="1">
            <a:off x="2592924" y="3488531"/>
            <a:ext cx="23578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 smtClean="0"/>
              <a:t>Dheeraj</a:t>
            </a:r>
            <a:endParaRPr lang="en-US" sz="1400" dirty="0"/>
          </a:p>
        </p:txBody>
      </p:sp>
      <p:sp>
        <p:nvSpPr>
          <p:cNvPr id="12" name="TextBox 11"/>
          <p:cNvSpPr txBox="1"/>
          <p:nvPr/>
        </p:nvSpPr>
        <p:spPr>
          <a:xfrm flipH="1">
            <a:off x="5205548" y="3482794"/>
            <a:ext cx="23578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Sai </a:t>
            </a:r>
            <a:r>
              <a:rPr lang="en-US" sz="1400" dirty="0" err="1" smtClean="0"/>
              <a:t>Jyothsna</a:t>
            </a:r>
            <a:r>
              <a:rPr lang="en-US" sz="1400" dirty="0" smtClean="0"/>
              <a:t> </a:t>
            </a:r>
            <a:endParaRPr lang="en-US" sz="1400" dirty="0"/>
          </a:p>
        </p:txBody>
      </p:sp>
      <p:sp>
        <p:nvSpPr>
          <p:cNvPr id="13" name="TextBox 12"/>
          <p:cNvSpPr txBox="1"/>
          <p:nvPr/>
        </p:nvSpPr>
        <p:spPr>
          <a:xfrm flipH="1">
            <a:off x="7991536" y="3482794"/>
            <a:ext cx="23578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 smtClean="0"/>
              <a:t>Jeevan</a:t>
            </a:r>
            <a:r>
              <a:rPr lang="en-US" sz="1400" dirty="0" smtClean="0"/>
              <a:t> Reddy</a:t>
            </a:r>
            <a:endParaRPr lang="en-US" sz="1400" dirty="0"/>
          </a:p>
        </p:txBody>
      </p:sp>
      <p:sp>
        <p:nvSpPr>
          <p:cNvPr id="14" name="TextBox 13"/>
          <p:cNvSpPr txBox="1"/>
          <p:nvPr/>
        </p:nvSpPr>
        <p:spPr>
          <a:xfrm flipH="1">
            <a:off x="2592924" y="6267164"/>
            <a:ext cx="23578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Bharat Reddy</a:t>
            </a:r>
            <a:endParaRPr lang="en-US" sz="1400" dirty="0"/>
          </a:p>
        </p:txBody>
      </p:sp>
      <p:sp>
        <p:nvSpPr>
          <p:cNvPr id="15" name="TextBox 14"/>
          <p:cNvSpPr txBox="1"/>
          <p:nvPr/>
        </p:nvSpPr>
        <p:spPr>
          <a:xfrm flipH="1">
            <a:off x="5215345" y="6233181"/>
            <a:ext cx="23578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 smtClean="0"/>
              <a:t>Bhavya</a:t>
            </a:r>
            <a:r>
              <a:rPr lang="en-US" sz="1400" dirty="0" smtClean="0"/>
              <a:t> </a:t>
            </a:r>
            <a:r>
              <a:rPr lang="en-US" sz="1400" dirty="0" err="1" smtClean="0"/>
              <a:t>Deepthi</a:t>
            </a:r>
            <a:endParaRPr lang="en-US" sz="1400" dirty="0"/>
          </a:p>
        </p:txBody>
      </p:sp>
      <p:sp>
        <p:nvSpPr>
          <p:cNvPr id="16" name="TextBox 15"/>
          <p:cNvSpPr txBox="1"/>
          <p:nvPr/>
        </p:nvSpPr>
        <p:spPr>
          <a:xfrm flipH="1">
            <a:off x="7991536" y="6233182"/>
            <a:ext cx="23578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 smtClean="0"/>
              <a:t>Mahalakshmi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551140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Design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Users entity</a:t>
            </a:r>
          </a:p>
          <a:p>
            <a:r>
              <a:rPr lang="en-US" dirty="0" smtClean="0"/>
              <a:t>Volunteer entity</a:t>
            </a:r>
          </a:p>
          <a:p>
            <a:r>
              <a:rPr lang="en-US" dirty="0" smtClean="0"/>
              <a:t>Pick-up entity</a:t>
            </a:r>
          </a:p>
          <a:p>
            <a:r>
              <a:rPr lang="en-US" dirty="0" smtClean="0"/>
              <a:t>Events entity</a:t>
            </a:r>
          </a:p>
          <a:p>
            <a:r>
              <a:rPr lang="en-US" dirty="0" smtClean="0"/>
              <a:t>Registered users entity</a:t>
            </a:r>
          </a:p>
          <a:p>
            <a:r>
              <a:rPr lang="en-US" dirty="0" smtClean="0"/>
              <a:t>Sign-up entity</a:t>
            </a:r>
          </a:p>
          <a:p>
            <a:r>
              <a:rPr lang="en-US" dirty="0" smtClean="0"/>
              <a:t>Membership entity</a:t>
            </a:r>
          </a:p>
          <a:p>
            <a:r>
              <a:rPr lang="en-US" dirty="0" smtClean="0"/>
              <a:t>Temporary accommodation entity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7735" y="1459885"/>
            <a:ext cx="5116876" cy="4451337"/>
          </a:xfr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Bharat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51591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Requirements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en-US" dirty="0" smtClean="0"/>
              <a:t>Front-end : React </a:t>
            </a:r>
            <a:endParaRPr lang="en-US" dirty="0"/>
          </a:p>
          <a:p>
            <a:pPr>
              <a:lnSpc>
                <a:spcPct val="200000"/>
              </a:lnSpc>
            </a:pPr>
            <a:r>
              <a:rPr lang="en-US" dirty="0" smtClean="0"/>
              <a:t>Back-end : Node.js</a:t>
            </a:r>
          </a:p>
          <a:p>
            <a:pPr>
              <a:lnSpc>
                <a:spcPct val="200000"/>
              </a:lnSpc>
            </a:pPr>
            <a:r>
              <a:rPr lang="en-US" dirty="0" smtClean="0"/>
              <a:t>IDE: Visual studio code</a:t>
            </a:r>
          </a:p>
          <a:p>
            <a:pPr>
              <a:lnSpc>
                <a:spcPct val="200000"/>
              </a:lnSpc>
            </a:pPr>
            <a:r>
              <a:rPr lang="en-US" dirty="0" smtClean="0"/>
              <a:t>Database: Mongo DB</a:t>
            </a:r>
          </a:p>
          <a:p>
            <a:pPr lvl="1">
              <a:lnSpc>
                <a:spcPct val="200000"/>
              </a:lnSpc>
            </a:pPr>
            <a:endParaRPr lang="en-US" dirty="0" smtClean="0"/>
          </a:p>
          <a:p>
            <a:pPr lvl="1">
              <a:lnSpc>
                <a:spcPct val="200000"/>
              </a:lnSpc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dirty="0" err="1" smtClean="0">
                <a:solidFill>
                  <a:schemeClr val="tx1"/>
                </a:solidFill>
              </a:rPr>
              <a:t>Jeevan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8548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Hardware Requirements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en-US" dirty="0" smtClean="0"/>
              <a:t>Computers/ Laptops</a:t>
            </a:r>
          </a:p>
          <a:p>
            <a:pPr>
              <a:lnSpc>
                <a:spcPct val="200000"/>
              </a:lnSpc>
            </a:pPr>
            <a:r>
              <a:rPr lang="en-US" dirty="0" smtClean="0"/>
              <a:t>Internet connection</a:t>
            </a:r>
          </a:p>
          <a:p>
            <a:pPr>
              <a:lnSpc>
                <a:spcPct val="200000"/>
              </a:lnSpc>
            </a:pPr>
            <a:r>
              <a:rPr lang="en-US" dirty="0" smtClean="0"/>
              <a:t>Server</a:t>
            </a:r>
          </a:p>
          <a:p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dirty="0" err="1" smtClean="0">
                <a:solidFill>
                  <a:schemeClr val="tx1"/>
                </a:solidFill>
              </a:rPr>
              <a:t>Jeevan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486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Our main intent of creating this project is to help the ISA team and the Indian community studying at Northwest. </a:t>
            </a:r>
          </a:p>
          <a:p>
            <a:endParaRPr lang="en-US" dirty="0"/>
          </a:p>
          <a:p>
            <a:r>
              <a:rPr lang="en-US" dirty="0" smtClean="0"/>
              <a:t>We are sure this project helps team ISA in better managing the organization.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dirty="0" err="1" smtClean="0">
                <a:solidFill>
                  <a:schemeClr val="tx1"/>
                </a:solidFill>
              </a:rPr>
              <a:t>Jeevan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0252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925" y="1447794"/>
            <a:ext cx="2354581" cy="189629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5143" y="1447795"/>
            <a:ext cx="2338251" cy="189629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1536" y="1447794"/>
            <a:ext cx="2406498" cy="189629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924" y="4002310"/>
            <a:ext cx="2354581" cy="205885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5143" y="4002310"/>
            <a:ext cx="2338251" cy="205885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1536" y="4002310"/>
            <a:ext cx="2406498" cy="205885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flipH="1">
            <a:off x="2592924" y="3488531"/>
            <a:ext cx="23578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 smtClean="0"/>
              <a:t>Dheeraj</a:t>
            </a:r>
            <a:endParaRPr lang="en-US" sz="1400" dirty="0"/>
          </a:p>
        </p:txBody>
      </p:sp>
      <p:sp>
        <p:nvSpPr>
          <p:cNvPr id="12" name="TextBox 11"/>
          <p:cNvSpPr txBox="1"/>
          <p:nvPr/>
        </p:nvSpPr>
        <p:spPr>
          <a:xfrm flipH="1">
            <a:off x="5205548" y="3482794"/>
            <a:ext cx="23578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Sai </a:t>
            </a:r>
            <a:r>
              <a:rPr lang="en-US" sz="1400" dirty="0" err="1" smtClean="0"/>
              <a:t>Jyothsna</a:t>
            </a:r>
            <a:r>
              <a:rPr lang="en-US" sz="1400" dirty="0" smtClean="0"/>
              <a:t> </a:t>
            </a:r>
            <a:endParaRPr lang="en-US" sz="1400" dirty="0"/>
          </a:p>
        </p:txBody>
      </p:sp>
      <p:sp>
        <p:nvSpPr>
          <p:cNvPr id="13" name="TextBox 12"/>
          <p:cNvSpPr txBox="1"/>
          <p:nvPr/>
        </p:nvSpPr>
        <p:spPr>
          <a:xfrm flipH="1">
            <a:off x="7991536" y="3482794"/>
            <a:ext cx="23578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 smtClean="0"/>
              <a:t>Jeevan</a:t>
            </a:r>
            <a:r>
              <a:rPr lang="en-US" sz="1400" dirty="0" smtClean="0"/>
              <a:t> Reddy</a:t>
            </a:r>
            <a:endParaRPr lang="en-US" sz="1400" dirty="0"/>
          </a:p>
        </p:txBody>
      </p:sp>
      <p:sp>
        <p:nvSpPr>
          <p:cNvPr id="14" name="TextBox 13"/>
          <p:cNvSpPr txBox="1"/>
          <p:nvPr/>
        </p:nvSpPr>
        <p:spPr>
          <a:xfrm flipH="1">
            <a:off x="2592924" y="6267164"/>
            <a:ext cx="23578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Bharat Reddy</a:t>
            </a:r>
            <a:endParaRPr lang="en-US" sz="1400" dirty="0"/>
          </a:p>
        </p:txBody>
      </p:sp>
      <p:sp>
        <p:nvSpPr>
          <p:cNvPr id="15" name="TextBox 14"/>
          <p:cNvSpPr txBox="1"/>
          <p:nvPr/>
        </p:nvSpPr>
        <p:spPr>
          <a:xfrm flipH="1">
            <a:off x="5215345" y="6233181"/>
            <a:ext cx="23578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 smtClean="0"/>
              <a:t>Bhavya</a:t>
            </a:r>
            <a:r>
              <a:rPr lang="en-US" sz="1400" dirty="0" smtClean="0"/>
              <a:t> </a:t>
            </a:r>
            <a:r>
              <a:rPr lang="en-US" sz="1400" dirty="0" err="1" smtClean="0"/>
              <a:t>Deepthi</a:t>
            </a:r>
            <a:endParaRPr lang="en-US" sz="1400" dirty="0"/>
          </a:p>
        </p:txBody>
      </p:sp>
      <p:sp>
        <p:nvSpPr>
          <p:cNvPr id="16" name="TextBox 15"/>
          <p:cNvSpPr txBox="1"/>
          <p:nvPr/>
        </p:nvSpPr>
        <p:spPr>
          <a:xfrm flipH="1">
            <a:off x="7991536" y="6233182"/>
            <a:ext cx="23578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 smtClean="0"/>
              <a:t>Mahalakshmi</a:t>
            </a:r>
            <a:endParaRPr lang="en-US" sz="140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128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18504" y="2202443"/>
            <a:ext cx="8915399" cy="1468800"/>
          </a:xfrm>
        </p:spPr>
        <p:txBody>
          <a:bodyPr/>
          <a:lstStyle/>
          <a:p>
            <a:pPr algn="ctr"/>
            <a:r>
              <a:rPr lang="en-US" dirty="0" smtClean="0"/>
              <a:t>Thank You..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3168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About the project</a:t>
            </a:r>
          </a:p>
          <a:p>
            <a:r>
              <a:rPr lang="en-US" dirty="0" smtClean="0"/>
              <a:t>Problem statement</a:t>
            </a:r>
          </a:p>
          <a:p>
            <a:r>
              <a:rPr lang="en-US" dirty="0" smtClean="0"/>
              <a:t>Solution</a:t>
            </a:r>
          </a:p>
          <a:p>
            <a:r>
              <a:rPr lang="en-US" dirty="0" smtClean="0"/>
              <a:t>Project features</a:t>
            </a:r>
          </a:p>
          <a:p>
            <a:r>
              <a:rPr lang="en-US" dirty="0"/>
              <a:t>Project </a:t>
            </a:r>
            <a:r>
              <a:rPr lang="en-US" dirty="0" smtClean="0"/>
              <a:t>design</a:t>
            </a:r>
          </a:p>
          <a:p>
            <a:r>
              <a:rPr lang="en-US" dirty="0" smtClean="0"/>
              <a:t>Software requirements</a:t>
            </a:r>
          </a:p>
          <a:p>
            <a:r>
              <a:rPr lang="en-US" dirty="0" smtClean="0"/>
              <a:t>Hardware requirements</a:t>
            </a:r>
          </a:p>
          <a:p>
            <a:r>
              <a:rPr lang="en-US" dirty="0" smtClean="0"/>
              <a:t>Summary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dirty="0" err="1" smtClean="0">
                <a:solidFill>
                  <a:schemeClr val="tx1"/>
                </a:solidFill>
              </a:rPr>
              <a:t>MahaLakshmi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3273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the project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Indian Student association – NWMSU, is a web-based project which is targeted on the Indian community that attends Northwest Missouri State University.</a:t>
            </a:r>
          </a:p>
          <a:p>
            <a:endParaRPr lang="en-US" dirty="0"/>
          </a:p>
          <a:p>
            <a:r>
              <a:rPr lang="en-US" dirty="0" smtClean="0"/>
              <a:t>This project is only being developed as a web application as of now and may be created as a mobile app in the near future.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dirty="0" err="1" smtClean="0">
                <a:solidFill>
                  <a:schemeClr val="tx1"/>
                </a:solidFill>
              </a:rPr>
              <a:t>Mahalakshmi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4659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statement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1898466"/>
            <a:ext cx="8915400" cy="3777622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dirty="0" smtClean="0"/>
              <a:t>No common platform to:</a:t>
            </a:r>
          </a:p>
          <a:p>
            <a:pPr lvl="1">
              <a:lnSpc>
                <a:spcPct val="200000"/>
              </a:lnSpc>
            </a:pPr>
            <a:r>
              <a:rPr lang="en-US" dirty="0" smtClean="0"/>
              <a:t>Respond to queries </a:t>
            </a:r>
          </a:p>
          <a:p>
            <a:pPr lvl="1">
              <a:lnSpc>
                <a:spcPct val="200000"/>
              </a:lnSpc>
            </a:pPr>
            <a:r>
              <a:rPr lang="en-US" dirty="0"/>
              <a:t>P</a:t>
            </a:r>
            <a:r>
              <a:rPr lang="en-US" dirty="0" smtClean="0"/>
              <a:t>rovide facilities to Indian students</a:t>
            </a:r>
          </a:p>
          <a:p>
            <a:pPr lvl="1">
              <a:lnSpc>
                <a:spcPct val="200000"/>
              </a:lnSpc>
            </a:pPr>
            <a:r>
              <a:rPr lang="en-US" dirty="0" smtClean="0"/>
              <a:t>Notify important info</a:t>
            </a:r>
          </a:p>
          <a:p>
            <a:pPr lvl="1">
              <a:lnSpc>
                <a:spcPct val="200000"/>
              </a:lnSpc>
            </a:pPr>
            <a:r>
              <a:rPr lang="en-US" dirty="0" smtClean="0"/>
              <a:t>Manage membership</a:t>
            </a:r>
          </a:p>
          <a:p>
            <a:pPr lvl="1">
              <a:lnSpc>
                <a:spcPct val="200000"/>
              </a:lnSpc>
            </a:pPr>
            <a:r>
              <a:rPr lang="en-US" dirty="0" smtClean="0"/>
              <a:t>Differentiate between guest, student, and team.</a:t>
            </a:r>
          </a:p>
          <a:p>
            <a:pPr lvl="1"/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dirty="0" err="1" smtClean="0">
                <a:solidFill>
                  <a:schemeClr val="tx1"/>
                </a:solidFill>
              </a:rPr>
              <a:t>Mahalakshmi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4385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</a:t>
            </a:r>
            <a:r>
              <a:rPr lang="en-US" dirty="0" smtClean="0"/>
              <a:t>olution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en-US" dirty="0" smtClean="0"/>
              <a:t>Our application lets students to:</a:t>
            </a:r>
          </a:p>
          <a:p>
            <a:pPr lvl="1">
              <a:lnSpc>
                <a:spcPct val="150000"/>
              </a:lnSpc>
            </a:pPr>
            <a:r>
              <a:rPr lang="en-US" dirty="0" smtClean="0"/>
              <a:t>Request pickup, accommodation</a:t>
            </a:r>
          </a:p>
          <a:p>
            <a:pPr lvl="1">
              <a:lnSpc>
                <a:spcPct val="150000"/>
              </a:lnSpc>
            </a:pPr>
            <a:r>
              <a:rPr lang="en-US" dirty="0" smtClean="0"/>
              <a:t>Post queries online</a:t>
            </a:r>
          </a:p>
          <a:p>
            <a:pPr lvl="1">
              <a:lnSpc>
                <a:spcPct val="150000"/>
              </a:lnSpc>
            </a:pPr>
            <a:r>
              <a:rPr lang="en-US" dirty="0" smtClean="0"/>
              <a:t>Chat with the team, etc.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Our application lets ISA team to:</a:t>
            </a:r>
          </a:p>
          <a:p>
            <a:pPr lvl="1">
              <a:lnSpc>
                <a:spcPct val="150000"/>
              </a:lnSpc>
            </a:pPr>
            <a:r>
              <a:rPr lang="en-US" dirty="0" smtClean="0"/>
              <a:t>Respond to student queries</a:t>
            </a:r>
          </a:p>
          <a:p>
            <a:pPr lvl="1">
              <a:lnSpc>
                <a:spcPct val="150000"/>
              </a:lnSpc>
            </a:pPr>
            <a:r>
              <a:rPr lang="en-US" dirty="0" smtClean="0"/>
              <a:t>Manage memberships</a:t>
            </a:r>
          </a:p>
          <a:p>
            <a:pPr lvl="1">
              <a:lnSpc>
                <a:spcPct val="150000"/>
              </a:lnSpc>
            </a:pPr>
            <a:r>
              <a:rPr lang="en-US" dirty="0" smtClean="0"/>
              <a:t>Manage events, etc.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dirty="0" err="1" smtClean="0">
                <a:solidFill>
                  <a:schemeClr val="tx1"/>
                </a:solidFill>
              </a:rPr>
              <a:t>Dheeraj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3846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Requirements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8914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Launch Screen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half" idx="1"/>
          </p:nvPr>
        </p:nvSpPr>
        <p:spPr>
          <a:xfrm>
            <a:off x="2589212" y="2024739"/>
            <a:ext cx="4313864" cy="3795034"/>
          </a:xfrm>
        </p:spPr>
        <p:txBody>
          <a:bodyPr/>
          <a:lstStyle/>
          <a:p>
            <a:r>
              <a:rPr lang="en-US" dirty="0" smtClean="0"/>
              <a:t>Application’s home screen will be the default screen when a user access the application.</a:t>
            </a:r>
          </a:p>
          <a:p>
            <a:endParaRPr lang="en-US" dirty="0"/>
          </a:p>
          <a:p>
            <a:r>
              <a:rPr lang="en-US" dirty="0" smtClean="0"/>
              <a:t>Navigation pane will be used for navigating through the application.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1470" y="1525089"/>
            <a:ext cx="4191000" cy="4457700"/>
          </a:xfrm>
          <a:prstGeom prst="rect">
            <a:avLst/>
          </a:prstGeom>
        </p:spPr>
      </p:pic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dirty="0" err="1">
                <a:solidFill>
                  <a:schemeClr val="tx1"/>
                </a:solidFill>
              </a:rPr>
              <a:t>Dheeraj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9034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 login functionalities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4809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2E5369"/>
      </a:dk2>
      <a:lt2>
        <a:srgbClr val="CFE2E7"/>
      </a:lt2>
      <a:accent1>
        <a:srgbClr val="353535"/>
      </a:accent1>
      <a:accent2>
        <a:srgbClr val="31B4E6"/>
      </a:accent2>
      <a:accent3>
        <a:srgbClr val="265991"/>
      </a:accent3>
      <a:accent4>
        <a:srgbClr val="7E40CC"/>
      </a:accent4>
      <a:accent5>
        <a:srgbClr val="B927E9"/>
      </a:accent5>
      <a:accent6>
        <a:srgbClr val="E833BF"/>
      </a:accent6>
      <a:hlink>
        <a:srgbClr val="2DA0F1"/>
      </a:hlink>
      <a:folHlink>
        <a:srgbClr val="7ED1E6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4F34B87B-9C7A-41AE-A6CB-48536223DFF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1065</TotalTime>
  <Words>595</Words>
  <Application>Microsoft Office PowerPoint</Application>
  <PresentationFormat>Widescreen</PresentationFormat>
  <Paragraphs>168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Arial</vt:lpstr>
      <vt:lpstr>Calibri</vt:lpstr>
      <vt:lpstr>Century Gothic</vt:lpstr>
      <vt:lpstr>Wingdings 3</vt:lpstr>
      <vt:lpstr>Wisp</vt:lpstr>
      <vt:lpstr>Indian Student Association -NWMSU</vt:lpstr>
      <vt:lpstr>The Team</vt:lpstr>
      <vt:lpstr>Outline</vt:lpstr>
      <vt:lpstr>About the project </vt:lpstr>
      <vt:lpstr>Problem statement</vt:lpstr>
      <vt:lpstr>Solution</vt:lpstr>
      <vt:lpstr>Requirements</vt:lpstr>
      <vt:lpstr>Launch Screen</vt:lpstr>
      <vt:lpstr>Pre login functionalities</vt:lpstr>
      <vt:lpstr>Events</vt:lpstr>
      <vt:lpstr>Services</vt:lpstr>
      <vt:lpstr>Help</vt:lpstr>
      <vt:lpstr>Login/ Signup</vt:lpstr>
      <vt:lpstr>Post login functionalities</vt:lpstr>
      <vt:lpstr>Services</vt:lpstr>
      <vt:lpstr>Services</vt:lpstr>
      <vt:lpstr>Services</vt:lpstr>
      <vt:lpstr>Admin features</vt:lpstr>
      <vt:lpstr>Other features</vt:lpstr>
      <vt:lpstr>Project Design</vt:lpstr>
      <vt:lpstr>Software Requirements</vt:lpstr>
      <vt:lpstr>Hardware Requirements</vt:lpstr>
      <vt:lpstr>Summary</vt:lpstr>
      <vt:lpstr>Questions?</vt:lpstr>
      <vt:lpstr>Thank You..</vt:lpstr>
    </vt:vector>
  </TitlesOfParts>
  <Company>Northwest Missouri State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Indian Student Association -NWMSU</dc:title>
  <dc:creator>Male,Bharat Reddy</dc:creator>
  <cp:lastModifiedBy>Gorrepati,Bhavya Deepthi</cp:lastModifiedBy>
  <cp:revision>36</cp:revision>
  <dcterms:created xsi:type="dcterms:W3CDTF">2020-06-17T04:00:46Z</dcterms:created>
  <dcterms:modified xsi:type="dcterms:W3CDTF">2020-06-18T17:52:40Z</dcterms:modified>
</cp:coreProperties>
</file>